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1"/>
  </p:notesMasterIdLst>
  <p:sldIdLst>
    <p:sldId id="2147471306" r:id="rId6"/>
    <p:sldId id="2147471305" r:id="rId7"/>
    <p:sldId id="2147471304" r:id="rId8"/>
    <p:sldId id="2141410863" r:id="rId9"/>
    <p:sldId id="21414108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192" y="-1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Aloysius [JACSG NON J&amp;J]" userId="e4336a4a-4021-469e-883a-a372f1bc5ee6" providerId="ADAL" clId="{F0AC0740-218A-4F22-BB24-2997050BE584}"/>
    <pc:docChg chg="addSld delSld modSld">
      <pc:chgData name="Ho, Aloysius [JACSG NON J&amp;J]" userId="e4336a4a-4021-469e-883a-a372f1bc5ee6" providerId="ADAL" clId="{F0AC0740-218A-4F22-BB24-2997050BE584}" dt="2023-01-31T09:35:51.946" v="1" actId="47"/>
      <pc:docMkLst>
        <pc:docMk/>
      </pc:docMkLst>
      <pc:sldChg chg="del">
        <pc:chgData name="Ho, Aloysius [JACSG NON J&amp;J]" userId="e4336a4a-4021-469e-883a-a372f1bc5ee6" providerId="ADAL" clId="{F0AC0740-218A-4F22-BB24-2997050BE584}" dt="2023-01-31T09:35:51.946" v="1" actId="47"/>
        <pc:sldMkLst>
          <pc:docMk/>
          <pc:sldMk cId="1965053762" sldId="2141410862"/>
        </pc:sldMkLst>
      </pc:sldChg>
      <pc:sldChg chg="add">
        <pc:chgData name="Ho, Aloysius [JACSG NON J&amp;J]" userId="e4336a4a-4021-469e-883a-a372f1bc5ee6" providerId="ADAL" clId="{F0AC0740-218A-4F22-BB24-2997050BE584}" dt="2023-01-31T09:35:49.570" v="0"/>
        <pc:sldMkLst>
          <pc:docMk/>
          <pc:sldMk cId="2628645719" sldId="2147471306"/>
        </pc:sldMkLst>
      </pc:sldChg>
    </pc:docChg>
  </pc:docChgLst>
  <pc:docChgLst>
    <pc:chgData name="Koh, Pei pei [JACSG]" userId="35a6c410-3bb9-4347-b73d-397aaa115c8f" providerId="ADAL" clId="{8E09082F-4B47-43B5-84C7-9CF81BFB8563}"/>
    <pc:docChg chg="undo custSel modSld">
      <pc:chgData name="Koh, Pei pei [JACSG]" userId="35a6c410-3bb9-4347-b73d-397aaa115c8f" providerId="ADAL" clId="{8E09082F-4B47-43B5-84C7-9CF81BFB8563}" dt="2023-02-01T02:22:53.920" v="115" actId="18131"/>
      <pc:docMkLst>
        <pc:docMk/>
      </pc:docMkLst>
      <pc:sldChg chg="modSp mod">
        <pc:chgData name="Koh, Pei pei [JACSG]" userId="35a6c410-3bb9-4347-b73d-397aaa115c8f" providerId="ADAL" clId="{8E09082F-4B47-43B5-84C7-9CF81BFB8563}" dt="2023-02-01T02:22:53.920" v="115" actId="18131"/>
        <pc:sldMkLst>
          <pc:docMk/>
          <pc:sldMk cId="2660529998" sldId="2147471304"/>
        </pc:sldMkLst>
        <pc:spChg chg="mod">
          <ac:chgData name="Koh, Pei pei [JACSG]" userId="35a6c410-3bb9-4347-b73d-397aaa115c8f" providerId="ADAL" clId="{8E09082F-4B47-43B5-84C7-9CF81BFB8563}" dt="2023-02-01T02:19:33.013" v="96" actId="20577"/>
          <ac:spMkLst>
            <pc:docMk/>
            <pc:sldMk cId="2660529998" sldId="2147471304"/>
            <ac:spMk id="6" creationId="{BB46E3A1-B88F-83CF-9E45-35ABFD2DFD7D}"/>
          </ac:spMkLst>
        </pc:spChg>
        <pc:spChg chg="mod">
          <ac:chgData name="Koh, Pei pei [JACSG]" userId="35a6c410-3bb9-4347-b73d-397aaa115c8f" providerId="ADAL" clId="{8E09082F-4B47-43B5-84C7-9CF81BFB8563}" dt="2023-02-01T02:18:53.651" v="59" actId="465"/>
          <ac:spMkLst>
            <pc:docMk/>
            <pc:sldMk cId="2660529998" sldId="2147471304"/>
            <ac:spMk id="7" creationId="{3CED9A18-33CD-87DF-C2B1-1DCDFF8F161D}"/>
          </ac:spMkLst>
        </pc:spChg>
        <pc:spChg chg="mod">
          <ac:chgData name="Koh, Pei pei [JACSG]" userId="35a6c410-3bb9-4347-b73d-397aaa115c8f" providerId="ADAL" clId="{8E09082F-4B47-43B5-84C7-9CF81BFB8563}" dt="2023-02-01T02:14:51.183" v="33" actId="1038"/>
          <ac:spMkLst>
            <pc:docMk/>
            <pc:sldMk cId="2660529998" sldId="2147471304"/>
            <ac:spMk id="8" creationId="{2B9333AE-ABBB-6C18-A4E4-246F0C77A178}"/>
          </ac:spMkLst>
        </pc:spChg>
        <pc:spChg chg="mod">
          <ac:chgData name="Koh, Pei pei [JACSG]" userId="35a6c410-3bb9-4347-b73d-397aaa115c8f" providerId="ADAL" clId="{8E09082F-4B47-43B5-84C7-9CF81BFB8563}" dt="2023-02-01T02:16:31.211" v="37" actId="554"/>
          <ac:spMkLst>
            <pc:docMk/>
            <pc:sldMk cId="2660529998" sldId="2147471304"/>
            <ac:spMk id="50" creationId="{CDEFC780-53D0-4BFF-9034-E46D17C60ABA}"/>
          </ac:spMkLst>
        </pc:spChg>
        <pc:spChg chg="mod">
          <ac:chgData name="Koh, Pei pei [JACSG]" userId="35a6c410-3bb9-4347-b73d-397aaa115c8f" providerId="ADAL" clId="{8E09082F-4B47-43B5-84C7-9CF81BFB8563}" dt="2023-02-01T02:16:39.362" v="38" actId="554"/>
          <ac:spMkLst>
            <pc:docMk/>
            <pc:sldMk cId="2660529998" sldId="2147471304"/>
            <ac:spMk id="55" creationId="{FCC87D5D-5A0A-4409-BE59-B507C1FAA833}"/>
          </ac:spMkLst>
        </pc:spChg>
        <pc:spChg chg="mod">
          <ac:chgData name="Koh, Pei pei [JACSG]" userId="35a6c410-3bb9-4347-b73d-397aaa115c8f" providerId="ADAL" clId="{8E09082F-4B47-43B5-84C7-9CF81BFB8563}" dt="2023-02-01T02:19:20.567" v="72" actId="20577"/>
          <ac:spMkLst>
            <pc:docMk/>
            <pc:sldMk cId="2660529998" sldId="2147471304"/>
            <ac:spMk id="57" creationId="{BEAC6277-FE69-448B-B7BB-68D9BF7966D9}"/>
          </ac:spMkLst>
        </pc:spChg>
        <pc:spChg chg="mod">
          <ac:chgData name="Koh, Pei pei [JACSG]" userId="35a6c410-3bb9-4347-b73d-397aaa115c8f" providerId="ADAL" clId="{8E09082F-4B47-43B5-84C7-9CF81BFB8563}" dt="2023-02-01T02:18:27.901" v="55" actId="465"/>
          <ac:spMkLst>
            <pc:docMk/>
            <pc:sldMk cId="2660529998" sldId="2147471304"/>
            <ac:spMk id="58" creationId="{7F8D8242-4FF7-4CAF-B86C-CD710340DBF7}"/>
          </ac:spMkLst>
        </pc:spChg>
        <pc:spChg chg="mod">
          <ac:chgData name="Koh, Pei pei [JACSG]" userId="35a6c410-3bb9-4347-b73d-397aaa115c8f" providerId="ADAL" clId="{8E09082F-4B47-43B5-84C7-9CF81BFB8563}" dt="2023-02-01T02:14:28.719" v="29" actId="1038"/>
          <ac:spMkLst>
            <pc:docMk/>
            <pc:sldMk cId="2660529998" sldId="2147471304"/>
            <ac:spMk id="59" creationId="{B711F037-04D9-4756-979D-8018C3045276}"/>
          </ac:spMkLst>
        </pc:spChg>
        <pc:spChg chg="mod">
          <ac:chgData name="Koh, Pei pei [JACSG]" userId="35a6c410-3bb9-4347-b73d-397aaa115c8f" providerId="ADAL" clId="{8E09082F-4B47-43B5-84C7-9CF81BFB8563}" dt="2023-02-01T02:16:31.211" v="37" actId="554"/>
          <ac:spMkLst>
            <pc:docMk/>
            <pc:sldMk cId="2660529998" sldId="2147471304"/>
            <ac:spMk id="60" creationId="{4F384B34-A6E9-44BA-AE55-A44F4FF980E6}"/>
          </ac:spMkLst>
        </pc:spChg>
        <pc:spChg chg="mod">
          <ac:chgData name="Koh, Pei pei [JACSG]" userId="35a6c410-3bb9-4347-b73d-397aaa115c8f" providerId="ADAL" clId="{8E09082F-4B47-43B5-84C7-9CF81BFB8563}" dt="2023-02-01T02:19:26.195" v="85" actId="20577"/>
          <ac:spMkLst>
            <pc:docMk/>
            <pc:sldMk cId="2660529998" sldId="2147471304"/>
            <ac:spMk id="62" creationId="{F0403FD3-E64C-4B33-99AD-26DE94CA4E0F}"/>
          </ac:spMkLst>
        </pc:spChg>
        <pc:spChg chg="mod">
          <ac:chgData name="Koh, Pei pei [JACSG]" userId="35a6c410-3bb9-4347-b73d-397aaa115c8f" providerId="ADAL" clId="{8E09082F-4B47-43B5-84C7-9CF81BFB8563}" dt="2023-02-01T02:18:38.919" v="57" actId="465"/>
          <ac:spMkLst>
            <pc:docMk/>
            <pc:sldMk cId="2660529998" sldId="2147471304"/>
            <ac:spMk id="63" creationId="{DD88592D-8F42-47BF-982B-FA7A283403D6}"/>
          </ac:spMkLst>
        </pc:spChg>
        <pc:spChg chg="mod">
          <ac:chgData name="Koh, Pei pei [JACSG]" userId="35a6c410-3bb9-4347-b73d-397aaa115c8f" providerId="ADAL" clId="{8E09082F-4B47-43B5-84C7-9CF81BFB8563}" dt="2023-02-01T02:14:28.719" v="29" actId="1038"/>
          <ac:spMkLst>
            <pc:docMk/>
            <pc:sldMk cId="2660529998" sldId="2147471304"/>
            <ac:spMk id="64" creationId="{133AEFE0-B975-4640-971A-17FBDA113ED9}"/>
          </ac:spMkLst>
        </pc:spChg>
        <pc:spChg chg="mod">
          <ac:chgData name="Koh, Pei pei [JACSG]" userId="35a6c410-3bb9-4347-b73d-397aaa115c8f" providerId="ADAL" clId="{8E09082F-4B47-43B5-84C7-9CF81BFB8563}" dt="2023-02-01T02:16:39.362" v="38" actId="554"/>
          <ac:spMkLst>
            <pc:docMk/>
            <pc:sldMk cId="2660529998" sldId="2147471304"/>
            <ac:spMk id="65" creationId="{8797268C-0390-41B1-AD1C-8E346359842D}"/>
          </ac:spMkLst>
        </pc:spChg>
        <pc:spChg chg="mod">
          <ac:chgData name="Koh, Pei pei [JACSG]" userId="35a6c410-3bb9-4347-b73d-397aaa115c8f" providerId="ADAL" clId="{8E09082F-4B47-43B5-84C7-9CF81BFB8563}" dt="2023-02-01T02:19:36.203" v="102" actId="20577"/>
          <ac:spMkLst>
            <pc:docMk/>
            <pc:sldMk cId="2660529998" sldId="2147471304"/>
            <ac:spMk id="67" creationId="{6E74C64D-2808-44A5-9CEA-4BB7D8513871}"/>
          </ac:spMkLst>
        </pc:spChg>
        <pc:spChg chg="mod">
          <ac:chgData name="Koh, Pei pei [JACSG]" userId="35a6c410-3bb9-4347-b73d-397aaa115c8f" providerId="ADAL" clId="{8E09082F-4B47-43B5-84C7-9CF81BFB8563}" dt="2023-02-01T02:19:03.044" v="60" actId="465"/>
          <ac:spMkLst>
            <pc:docMk/>
            <pc:sldMk cId="2660529998" sldId="2147471304"/>
            <ac:spMk id="68" creationId="{52CA6A83-75B0-4DDA-BBD7-233376F58477}"/>
          </ac:spMkLst>
        </pc:spChg>
        <pc:spChg chg="mod">
          <ac:chgData name="Koh, Pei pei [JACSG]" userId="35a6c410-3bb9-4347-b73d-397aaa115c8f" providerId="ADAL" clId="{8E09082F-4B47-43B5-84C7-9CF81BFB8563}" dt="2023-02-01T02:14:51.183" v="33" actId="1038"/>
          <ac:spMkLst>
            <pc:docMk/>
            <pc:sldMk cId="2660529998" sldId="2147471304"/>
            <ac:spMk id="69" creationId="{61399A5F-0955-4B4F-9A1E-A70CFA856932}"/>
          </ac:spMkLst>
        </pc:spChg>
        <pc:spChg chg="mod">
          <ac:chgData name="Koh, Pei pei [JACSG]" userId="35a6c410-3bb9-4347-b73d-397aaa115c8f" providerId="ADAL" clId="{8E09082F-4B47-43B5-84C7-9CF81BFB8563}" dt="2023-02-01T02:16:45.079" v="39" actId="554"/>
          <ac:spMkLst>
            <pc:docMk/>
            <pc:sldMk cId="2660529998" sldId="2147471304"/>
            <ac:spMk id="82" creationId="{73B1F5F6-8A91-4E10-91E2-DA2EA829D2B6}"/>
          </ac:spMkLst>
        </pc:spChg>
        <pc:spChg chg="mod">
          <ac:chgData name="Koh, Pei pei [JACSG]" userId="35a6c410-3bb9-4347-b73d-397aaa115c8f" providerId="ADAL" clId="{8E09082F-4B47-43B5-84C7-9CF81BFB8563}" dt="2023-02-01T02:19:29.704" v="89" actId="20577"/>
          <ac:spMkLst>
            <pc:docMk/>
            <pc:sldMk cId="2660529998" sldId="2147471304"/>
            <ac:spMk id="84" creationId="{4EBAB482-2438-43CB-B787-9C03E3A1D62F}"/>
          </ac:spMkLst>
        </pc:spChg>
        <pc:spChg chg="mod">
          <ac:chgData name="Koh, Pei pei [JACSG]" userId="35a6c410-3bb9-4347-b73d-397aaa115c8f" providerId="ADAL" clId="{8E09082F-4B47-43B5-84C7-9CF81BFB8563}" dt="2023-02-01T02:18:46.652" v="58" actId="465"/>
          <ac:spMkLst>
            <pc:docMk/>
            <pc:sldMk cId="2660529998" sldId="2147471304"/>
            <ac:spMk id="85" creationId="{20086C26-FA86-4603-AA73-B6E1ACCF97B2}"/>
          </ac:spMkLst>
        </pc:spChg>
        <pc:spChg chg="mod">
          <ac:chgData name="Koh, Pei pei [JACSG]" userId="35a6c410-3bb9-4347-b73d-397aaa115c8f" providerId="ADAL" clId="{8E09082F-4B47-43B5-84C7-9CF81BFB8563}" dt="2023-02-01T02:14:51.183" v="33" actId="1038"/>
          <ac:spMkLst>
            <pc:docMk/>
            <pc:sldMk cId="2660529998" sldId="2147471304"/>
            <ac:spMk id="86" creationId="{7ACDB722-051F-4C46-A67B-109977FAB793}"/>
          </ac:spMkLst>
        </pc:spChg>
        <pc:spChg chg="mod">
          <ac:chgData name="Koh, Pei pei [JACSG]" userId="35a6c410-3bb9-4347-b73d-397aaa115c8f" providerId="ADAL" clId="{8E09082F-4B47-43B5-84C7-9CF81BFB8563}" dt="2023-02-01T02:16:45.079" v="39" actId="554"/>
          <ac:spMkLst>
            <pc:docMk/>
            <pc:sldMk cId="2660529998" sldId="2147471304"/>
            <ac:spMk id="87" creationId="{98D45DD5-F584-4336-94C6-C528B78B4E86}"/>
          </ac:spMkLst>
        </pc:spChg>
        <pc:spChg chg="mod">
          <ac:chgData name="Koh, Pei pei [JACSG]" userId="35a6c410-3bb9-4347-b73d-397aaa115c8f" providerId="ADAL" clId="{8E09082F-4B47-43B5-84C7-9CF81BFB8563}" dt="2023-02-01T02:19:24.330" v="82" actId="20577"/>
          <ac:spMkLst>
            <pc:docMk/>
            <pc:sldMk cId="2660529998" sldId="2147471304"/>
            <ac:spMk id="89" creationId="{82073B78-23A3-4B3D-B674-67A98C7D918A}"/>
          </ac:spMkLst>
        </pc:spChg>
        <pc:spChg chg="mod">
          <ac:chgData name="Koh, Pei pei [JACSG]" userId="35a6c410-3bb9-4347-b73d-397aaa115c8f" providerId="ADAL" clId="{8E09082F-4B47-43B5-84C7-9CF81BFB8563}" dt="2023-02-01T02:18:32.955" v="56" actId="465"/>
          <ac:spMkLst>
            <pc:docMk/>
            <pc:sldMk cId="2660529998" sldId="2147471304"/>
            <ac:spMk id="90" creationId="{436FA227-3CE6-461F-9971-369D79FB35DF}"/>
          </ac:spMkLst>
        </pc:spChg>
        <pc:spChg chg="mod">
          <ac:chgData name="Koh, Pei pei [JACSG]" userId="35a6c410-3bb9-4347-b73d-397aaa115c8f" providerId="ADAL" clId="{8E09082F-4B47-43B5-84C7-9CF81BFB8563}" dt="2023-02-01T02:14:28.719" v="29" actId="1038"/>
          <ac:spMkLst>
            <pc:docMk/>
            <pc:sldMk cId="2660529998" sldId="2147471304"/>
            <ac:spMk id="91" creationId="{B4D5508F-4826-4146-9651-F80254A77255}"/>
          </ac:spMkLst>
        </pc:spChg>
        <pc:picChg chg="mod">
          <ac:chgData name="Koh, Pei pei [JACSG]" userId="35a6c410-3bb9-4347-b73d-397aaa115c8f" providerId="ADAL" clId="{8E09082F-4B47-43B5-84C7-9CF81BFB8563}" dt="2023-02-01T02:18:07.569" v="54" actId="1076"/>
          <ac:picMkLst>
            <pc:docMk/>
            <pc:sldMk cId="2660529998" sldId="2147471304"/>
            <ac:picMk id="3" creationId="{F117D59A-AD7A-7222-17FC-4B46A37D72CC}"/>
          </ac:picMkLst>
        </pc:picChg>
        <pc:picChg chg="mod">
          <ac:chgData name="Koh, Pei pei [JACSG]" userId="35a6c410-3bb9-4347-b73d-397aaa115c8f" providerId="ADAL" clId="{8E09082F-4B47-43B5-84C7-9CF81BFB8563}" dt="2023-02-01T02:17:46.171" v="50" actId="14100"/>
          <ac:picMkLst>
            <pc:docMk/>
            <pc:sldMk cId="2660529998" sldId="2147471304"/>
            <ac:picMk id="92" creationId="{12227567-E409-42F7-AF50-EFD5D4A8469C}"/>
          </ac:picMkLst>
        </pc:picChg>
        <pc:picChg chg="mod">
          <ac:chgData name="Koh, Pei pei [JACSG]" userId="35a6c410-3bb9-4347-b73d-397aaa115c8f" providerId="ADAL" clId="{8E09082F-4B47-43B5-84C7-9CF81BFB8563}" dt="2023-02-01T02:17:20.951" v="46" actId="1076"/>
          <ac:picMkLst>
            <pc:docMk/>
            <pc:sldMk cId="2660529998" sldId="2147471304"/>
            <ac:picMk id="93" creationId="{ABA8032E-99C9-4FF5-8CBE-B818A6A9CB86}"/>
          </ac:picMkLst>
        </pc:picChg>
        <pc:picChg chg="mod modCrop">
          <ac:chgData name="Koh, Pei pei [JACSG]" userId="35a6c410-3bb9-4347-b73d-397aaa115c8f" providerId="ADAL" clId="{8E09082F-4B47-43B5-84C7-9CF81BFB8563}" dt="2023-02-01T02:22:19.513" v="107" actId="1037"/>
          <ac:picMkLst>
            <pc:docMk/>
            <pc:sldMk cId="2660529998" sldId="2147471304"/>
            <ac:picMk id="94" creationId="{391B4BF5-5E0C-4071-9367-CF56EDBEB5F5}"/>
          </ac:picMkLst>
        </pc:picChg>
        <pc:picChg chg="mod modCrop">
          <ac:chgData name="Koh, Pei pei [JACSG]" userId="35a6c410-3bb9-4347-b73d-397aaa115c8f" providerId="ADAL" clId="{8E09082F-4B47-43B5-84C7-9CF81BFB8563}" dt="2023-02-01T02:22:53.920" v="115" actId="18131"/>
          <ac:picMkLst>
            <pc:docMk/>
            <pc:sldMk cId="2660529998" sldId="2147471304"/>
            <ac:picMk id="95" creationId="{87924500-675D-4FB1-AE12-1EA4802AFDA5}"/>
          </ac:picMkLst>
        </pc:picChg>
        <pc:picChg chg="mod modCrop">
          <ac:chgData name="Koh, Pei pei [JACSG]" userId="35a6c410-3bb9-4347-b73d-397aaa115c8f" providerId="ADAL" clId="{8E09082F-4B47-43B5-84C7-9CF81BFB8563}" dt="2023-02-01T02:16:04.511" v="34" actId="18131"/>
          <ac:picMkLst>
            <pc:docMk/>
            <pc:sldMk cId="2660529998" sldId="2147471304"/>
            <ac:picMk id="97" creationId="{86D8D9C6-E1AD-4C67-8927-8B1596320C9D}"/>
          </ac:picMkLst>
        </pc:picChg>
      </pc:sldChg>
      <pc:sldChg chg="modSp mod">
        <pc:chgData name="Koh, Pei pei [JACSG]" userId="35a6c410-3bb9-4347-b73d-397aaa115c8f" providerId="ADAL" clId="{8E09082F-4B47-43B5-84C7-9CF81BFB8563}" dt="2023-02-01T02:12:29.250" v="12" actId="20577"/>
        <pc:sldMkLst>
          <pc:docMk/>
          <pc:sldMk cId="1813014387" sldId="2147471305"/>
        </pc:sldMkLst>
        <pc:spChg chg="mod">
          <ac:chgData name="Koh, Pei pei [JACSG]" userId="35a6c410-3bb9-4347-b73d-397aaa115c8f" providerId="ADAL" clId="{8E09082F-4B47-43B5-84C7-9CF81BFB8563}" dt="2023-02-01T02:12:29.250" v="12" actId="20577"/>
          <ac:spMkLst>
            <pc:docMk/>
            <pc:sldMk cId="1813014387" sldId="2147471305"/>
            <ac:spMk id="11" creationId="{A48BCC66-3D95-5986-18A6-9B1C73542F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3C04-0170-48B6-BB83-8572EFCB6797}" type="datetimeFigureOut">
              <a:rPr lang="en-SG" smtClean="0"/>
              <a:t>1/2/2023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E62B-62CC-4A04-8CC3-7B64D1EC0C3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458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6EB92-BB5D-BD46-8682-21DA44165C25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2/1/2023 10:11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7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Jauregui-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Amezaga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A., &amp;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Rimola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(2021). 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Life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603.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Atkinson, N. S., et al. (2017).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World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(38), 6931.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10:11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44A4-D2F7-0187-A7E5-E56EFF7F0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726669"/>
            <a:ext cx="4689819" cy="2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72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432743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42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B684D-3E68-0482-C19E-DDE1935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5" y="370347"/>
            <a:ext cx="4645636" cy="2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20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99CA3-F4BB-7C18-9F9B-D2B32F2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44" y="351297"/>
            <a:ext cx="4830513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634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8669568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210149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5148258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2915599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027879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386688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3432437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021237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930908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98654098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2467172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1147146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643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643142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519019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52676302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0608031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8636863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4820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86695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5865486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627229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21952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901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6614713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5699728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03761801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85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429918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FCB1-6701-1349-9F94-7029910072D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5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8271270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073532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2078421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329379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209442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63DCC-873D-DF40-988A-3C530C112BBD}"/>
              </a:ext>
            </a:extLst>
          </p:cNvPr>
          <p:cNvSpPr/>
          <p:nvPr userDrawn="1"/>
        </p:nvSpPr>
        <p:spPr bwMode="auto">
          <a:xfrm flipV="1">
            <a:off x="323517" y="4709968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FFC39-F052-D844-AD99-110D6F5E20A2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174581244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2193-A59F-BC48-857E-9E04A2F74C49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BB7F4F-2563-E447-8E59-0797928186EA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B9C391-2B4E-4847-B493-AEDCE706911B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81089760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394509114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</p:spTree>
    <p:extLst>
      <p:ext uri="{BB962C8B-B14F-4D97-AF65-F5344CB8AC3E}">
        <p14:creationId xmlns:p14="http://schemas.microsoft.com/office/powerpoint/2010/main" val="36921535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2BD71-9585-8A3B-AE3B-86AC90C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618332"/>
            <a:ext cx="4611022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765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700449" y="4871293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</p:spTree>
    <p:extLst>
      <p:ext uri="{BB962C8B-B14F-4D97-AF65-F5344CB8AC3E}">
        <p14:creationId xmlns:p14="http://schemas.microsoft.com/office/powerpoint/2010/main" val="323133051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8" y="4523564"/>
            <a:ext cx="8576108" cy="1309445"/>
          </a:xfrm>
        </p:spPr>
        <p:txBody>
          <a:bodyPr/>
          <a:lstStyle>
            <a:lvl1pPr marL="0" marR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47954-7565-C041-BB87-8A5FD2B49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8" y="91035"/>
            <a:ext cx="3623398" cy="1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768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08301803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98685575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09" y="327486"/>
            <a:ext cx="11541183" cy="56560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23517" y="318192"/>
            <a:ext cx="11544969" cy="5665367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90098820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97274306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49419130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08362856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889011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6789116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6957678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9116196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8864409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67831706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7602468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24879982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69182359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89"/>
            <a:ext cx="10984707" cy="34552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22961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7043751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3" y="1712917"/>
            <a:ext cx="5405918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9" y="1712914"/>
            <a:ext cx="5401733" cy="4169675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0898737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3"/>
            <a:ext cx="7247715" cy="41978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9" y="1712917"/>
            <a:ext cx="35128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6344615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0933972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7"/>
            <a:ext cx="540173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9" y="1712915"/>
            <a:ext cx="54051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89360875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6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36891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2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9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680827"/>
            <a:ext cx="3517625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6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38518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8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1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5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8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8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96785726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1" y="559595"/>
            <a:ext cx="11038782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02403767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2" y="5694566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2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4666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,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29" y="2274840"/>
            <a:ext cx="5176868" cy="2308324"/>
          </a:xfrm>
        </p:spPr>
        <p:txBody>
          <a:bodyPr anchor="ctr" anchorCtr="0"/>
          <a:lstStyle>
            <a:lvl1pPr marL="296310" marR="0" indent="-296310" algn="l" defTabSz="76194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/>
              <a:t>“This slide can be used to include one or multiple quotes/</a:t>
            </a:r>
            <a:br>
              <a:rPr lang="en-US"/>
            </a:br>
            <a:r>
              <a:rPr lang="en-US"/>
              <a:t>statements. Please click to edit copy.”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9" y="6279365"/>
            <a:ext cx="4435738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5299D6-41B4-6E4D-8691-F95891459B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0232" y="803252"/>
            <a:ext cx="5096398" cy="50983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C53EB3A-D0CA-250C-7E00-12CC5550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395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71105291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3640404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3527418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89673911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B943-2374-BE44-A221-B48CDAE44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60" y="4108949"/>
            <a:ext cx="3213680" cy="1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64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54816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036E89-2F6E-8BD8-15B9-22BA0495CCB1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8" y="1713179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2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5" y="6092826"/>
            <a:ext cx="891369" cy="806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501953" y="6289524"/>
            <a:ext cx="810382" cy="5684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70CEFD-4FEA-3318-6F98-089846531C6F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37" indent="-23413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16" indent="-23413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845" indent="-191119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081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5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8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5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70568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O50ERN13nU" TargetMode="External"/><Relationship Id="rId2" Type="http://schemas.openxmlformats.org/officeDocument/2006/relationships/hyperlink" Target="https://www.youtube.com/watch?v=nsx_sFprtF0&amp;list=PLvx9WjkKbU4M24gqY99H9Zy54ms9X-FYn&amp;t=795s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efsumb.org/gastrointestinal-ultrasound-giu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C410F-B782-8D48-A122-AEEF2AB9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46" y="3012653"/>
            <a:ext cx="10618793" cy="959273"/>
          </a:xfrm>
        </p:spPr>
        <p:txBody>
          <a:bodyPr/>
          <a:lstStyle/>
          <a:p>
            <a:pPr algn="ctr"/>
            <a:r>
              <a:rPr lang="en-US" sz="4500">
                <a:solidFill>
                  <a:schemeClr val="tx1"/>
                </a:solidFill>
              </a:rPr>
              <a:t>Chapter 10: Appendix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8C17D-0386-E0E7-C74D-78187471C9E1}"/>
              </a:ext>
            </a:extLst>
          </p:cNvPr>
          <p:cNvSpPr/>
          <p:nvPr/>
        </p:nvSpPr>
        <p:spPr>
          <a:xfrm>
            <a:off x="2925086" y="5371736"/>
            <a:ext cx="6341828" cy="1349537"/>
          </a:xfrm>
          <a:prstGeom prst="rect">
            <a:avLst/>
          </a:prstGeom>
        </p:spPr>
        <p:txBody>
          <a:bodyPr wrap="square" lIns="76200" tIns="38100" rIns="76200" bIns="38100" anchor="t">
            <a:spAutoFit/>
          </a:bodyPr>
          <a:lstStyle/>
          <a:p>
            <a:pPr algn="ctr" defTabSz="914363">
              <a:defRPr/>
            </a:pPr>
            <a:endParaRPr lang="en-US" sz="917" dirty="0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 dirty="0">
                <a:latin typeface="Verdana" charset="0"/>
                <a:sym typeface="Arial" pitchFamily="-65" charset="0"/>
              </a:rPr>
              <a:t>v1.0, 10 December 2022 </a:t>
            </a:r>
            <a:r>
              <a:rPr lang="en-US" sz="917" kern="0" dirty="0">
                <a:solidFill>
                  <a:srgbClr val="303030"/>
                </a:solidFill>
                <a:latin typeface="Verdana"/>
                <a:ea typeface="Verdana"/>
                <a:cs typeface="Arial"/>
                <a:sym typeface="Arial" pitchFamily="-65" charset="0"/>
              </a:rPr>
              <a:t>| </a:t>
            </a:r>
            <a:r>
              <a:rPr lang="en-US" sz="917" dirty="0">
                <a:solidFill>
                  <a:srgbClr val="303030"/>
                </a:solidFill>
                <a:latin typeface="Verdana"/>
                <a:ea typeface="Verdana"/>
                <a:cs typeface="Arial"/>
              </a:rPr>
              <a:t>EM-121011</a:t>
            </a:r>
          </a:p>
          <a:p>
            <a:pPr algn="ctr" defTabSz="914363">
              <a:defRPr/>
            </a:pPr>
            <a:endParaRPr lang="en-US" sz="917" dirty="0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 dirty="0">
                <a:latin typeface="Verdana" charset="0"/>
                <a:sym typeface="Arial" pitchFamily="-65" charset="0"/>
              </a:rPr>
              <a:t>For Healthcare Professionals only </a:t>
            </a:r>
            <a:endParaRPr lang="en-US" sz="917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Developed under the mentorship of the Asian Organization for Crohn's &amp; Colitis</a:t>
            </a:r>
            <a:endParaRPr lang="en-US" sz="1500" dirty="0"/>
          </a:p>
          <a:p>
            <a:pPr algn="ctr" defTabSz="914363">
              <a:defRPr/>
            </a:pPr>
            <a:r>
              <a:rPr lang="en-US" sz="917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Supported by Janssen Asia Pacific, a division of Johnson and Johnson International (Singapore) Pte. Ltd. Editorial development by Transform Medical Communications, New Zealand</a:t>
            </a:r>
            <a:endParaRPr lang="en-SG" sz="917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endParaRPr lang="en-US" sz="933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914363">
              <a:defRPr/>
            </a:pPr>
            <a:r>
              <a:rPr lang="en-US" sz="917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© Janssen Asia Pacific, a division of Johnson &amp; Johnson International (Singapore) Pte. Ltd. </a:t>
            </a:r>
            <a:endParaRPr lang="en-SG" sz="917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35AF2-A15E-444F-7A30-37F9A8ED39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0" y="6046280"/>
            <a:ext cx="1563522" cy="63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B4CD0-897A-7E33-58A0-118F7E6B2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" y="5773380"/>
            <a:ext cx="1085364" cy="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0401"/>
            <a:ext cx="10990958" cy="461665"/>
          </a:xfrm>
        </p:spPr>
        <p:txBody>
          <a:bodyPr/>
          <a:lstStyle/>
          <a:p>
            <a:r>
              <a:rPr lang="en-US"/>
              <a:t>About IUS Primer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833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BCC66-3D95-5986-18A6-9B1C73542F6A}"/>
              </a:ext>
            </a:extLst>
          </p:cNvPr>
          <p:cNvSpPr txBox="1"/>
          <p:nvPr/>
        </p:nvSpPr>
        <p:spPr>
          <a:xfrm>
            <a:off x="224972" y="1387578"/>
            <a:ext cx="10805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23" indent="-285739" defTabSz="608486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IUS Primer module was created for training gastroenterologists in Asia on adopting Intestinal Ultrasound (IUS) for the diagnosis and management of Inflammatory Bowel Disease </a:t>
            </a: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 Medical Communications was commissioned by 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 Asia Pacific for the development of this educational module </a:t>
            </a:r>
            <a:r>
              <a:rPr lang="en-NZ" sz="2000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 the guidance of IUS Primer working group members and AOCC.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 division of Janssen responsible for developing the module is from medical education that follows strict non-promotional and educational guidance. </a:t>
            </a:r>
          </a:p>
          <a:p>
            <a:pPr marL="380985" defTabSz="608486" fontAlgn="base"/>
            <a:endParaRPr lang="en-NZ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development of the module was funded by Janssen Asia Pacific, a division of Johnson and Johnson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International (Singapore) </a:t>
            </a: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Pte. Ltd. in 2022. 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on-commercial use of this module is permitted without any further permission, provided credit for the content is clearly attributed to Janssen Asia Pacific.</a:t>
            </a:r>
            <a:endParaRPr lang="en-S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143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39;p19">
            <a:extLst>
              <a:ext uri="{FF2B5EF4-FFF2-40B4-BE49-F238E27FC236}">
                <a16:creationId xmlns:a16="http://schemas.microsoft.com/office/drawing/2014/main" id="{CDEFC780-53D0-4BFF-9034-E46D17C60ABA}"/>
              </a:ext>
            </a:extLst>
          </p:cNvPr>
          <p:cNvSpPr/>
          <p:nvPr/>
        </p:nvSpPr>
        <p:spPr>
          <a:xfrm>
            <a:off x="595675" y="1403634"/>
            <a:ext cx="5280000" cy="127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284113"/>
            <a:ext cx="10990958" cy="923330"/>
          </a:xfrm>
        </p:spPr>
        <p:txBody>
          <a:bodyPr/>
          <a:lstStyle/>
          <a:p>
            <a:r>
              <a:rPr lang="en-US" dirty="0"/>
              <a:t>Special thanks to IUS Primer AOCC working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5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ultrasound; </a:t>
            </a:r>
            <a:r>
              <a:rPr lang="en-US" sz="800"/>
              <a:t>WG: working group.</a:t>
            </a:r>
            <a:endParaRPr lang="en-US"/>
          </a:p>
        </p:txBody>
      </p:sp>
      <p:sp>
        <p:nvSpPr>
          <p:cNvPr id="55" name="Google Shape;139;p19">
            <a:extLst>
              <a:ext uri="{FF2B5EF4-FFF2-40B4-BE49-F238E27FC236}">
                <a16:creationId xmlns:a16="http://schemas.microsoft.com/office/drawing/2014/main" id="{FCC87D5D-5A0A-4409-BE59-B507C1FAA833}"/>
              </a:ext>
            </a:extLst>
          </p:cNvPr>
          <p:cNvSpPr/>
          <p:nvPr/>
        </p:nvSpPr>
        <p:spPr>
          <a:xfrm>
            <a:off x="595676" y="3050241"/>
            <a:ext cx="5280000" cy="1278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C6277-FE69-448B-B7BB-68D9BF7966D9}"/>
              </a:ext>
            </a:extLst>
          </p:cNvPr>
          <p:cNvSpPr/>
          <p:nvPr/>
        </p:nvSpPr>
        <p:spPr>
          <a:xfrm>
            <a:off x="1797400" y="150155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Eun Soo KIM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8D8242-4FF7-4CAF-B86C-CD710340DBF7}"/>
              </a:ext>
            </a:extLst>
          </p:cNvPr>
          <p:cNvSpPr/>
          <p:nvPr/>
        </p:nvSpPr>
        <p:spPr>
          <a:xfrm>
            <a:off x="1797400" y="1894541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Kyungpook National University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11F037-04D9-4756-979D-8018C3045276}"/>
              </a:ext>
            </a:extLst>
          </p:cNvPr>
          <p:cNvSpPr/>
          <p:nvPr/>
        </p:nvSpPr>
        <p:spPr>
          <a:xfrm>
            <a:off x="1797400" y="223629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sp>
        <p:nvSpPr>
          <p:cNvPr id="60" name="Google Shape;139;p19">
            <a:extLst>
              <a:ext uri="{FF2B5EF4-FFF2-40B4-BE49-F238E27FC236}">
                <a16:creationId xmlns:a16="http://schemas.microsoft.com/office/drawing/2014/main" id="{4F384B34-A6E9-44BA-AE55-A44F4FF980E6}"/>
              </a:ext>
            </a:extLst>
          </p:cNvPr>
          <p:cNvSpPr/>
          <p:nvPr/>
        </p:nvSpPr>
        <p:spPr>
          <a:xfrm>
            <a:off x="6360709" y="1403634"/>
            <a:ext cx="5280000" cy="1278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139;p19">
            <a:extLst>
              <a:ext uri="{FF2B5EF4-FFF2-40B4-BE49-F238E27FC236}">
                <a16:creationId xmlns:a16="http://schemas.microsoft.com/office/drawing/2014/main" id="{8797268C-0390-41B1-AD1C-8E346359842D}"/>
              </a:ext>
            </a:extLst>
          </p:cNvPr>
          <p:cNvSpPr/>
          <p:nvPr/>
        </p:nvSpPr>
        <p:spPr>
          <a:xfrm>
            <a:off x="6360709" y="3050241"/>
            <a:ext cx="5280000" cy="1278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139;p19">
            <a:extLst>
              <a:ext uri="{FF2B5EF4-FFF2-40B4-BE49-F238E27FC236}">
                <a16:creationId xmlns:a16="http://schemas.microsoft.com/office/drawing/2014/main" id="{73B1F5F6-8A91-4E10-91E2-DA2EA829D2B6}"/>
              </a:ext>
            </a:extLst>
          </p:cNvPr>
          <p:cNvSpPr/>
          <p:nvPr/>
        </p:nvSpPr>
        <p:spPr>
          <a:xfrm>
            <a:off x="595676" y="4668451"/>
            <a:ext cx="5280000" cy="1278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139;p19">
            <a:extLst>
              <a:ext uri="{FF2B5EF4-FFF2-40B4-BE49-F238E27FC236}">
                <a16:creationId xmlns:a16="http://schemas.microsoft.com/office/drawing/2014/main" id="{98D45DD5-F584-4336-94C6-C528B78B4E86}"/>
              </a:ext>
            </a:extLst>
          </p:cNvPr>
          <p:cNvSpPr/>
          <p:nvPr/>
        </p:nvSpPr>
        <p:spPr>
          <a:xfrm>
            <a:off x="6360709" y="4668451"/>
            <a:ext cx="5280000" cy="12784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73B78-23A3-4B3D-B674-67A98C7D918A}"/>
              </a:ext>
            </a:extLst>
          </p:cNvPr>
          <p:cNvSpPr/>
          <p:nvPr/>
        </p:nvSpPr>
        <p:spPr>
          <a:xfrm>
            <a:off x="1797400" y="313862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Chang Kyun LEE 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6FA227-3CE6-461F-9971-369D79FB35DF}"/>
              </a:ext>
            </a:extLst>
          </p:cNvPr>
          <p:cNvSpPr/>
          <p:nvPr/>
        </p:nvSpPr>
        <p:spPr>
          <a:xfrm>
            <a:off x="1797400" y="3542499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5508F-4826-4146-9651-F80254A77255}"/>
              </a:ext>
            </a:extLst>
          </p:cNvPr>
          <p:cNvSpPr/>
          <p:nvPr/>
        </p:nvSpPr>
        <p:spPr>
          <a:xfrm>
            <a:off x="1797400" y="3895144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pic>
        <p:nvPicPr>
          <p:cNvPr id="92" name="Picture 2" descr="Invited Chairs and Speakers | Program | AOCC 2022｜The 10th Annual Meeting  of Asian Organization for Crohn's &amp; Colitis">
            <a:extLst>
              <a:ext uri="{FF2B5EF4-FFF2-40B4-BE49-F238E27FC236}">
                <a16:creationId xmlns:a16="http://schemas.microsoft.com/office/drawing/2014/main" id="{12227567-E409-42F7-AF50-EFD5D4A8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866" r="4587" b="27319"/>
          <a:stretch/>
        </p:blipFill>
        <p:spPr bwMode="auto">
          <a:xfrm>
            <a:off x="694483" y="1501552"/>
            <a:ext cx="1006729" cy="110039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3" name="Picture 9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A8032E-99C9-4FF5-8CBE-B818A6A9C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73" y="1501071"/>
            <a:ext cx="1042394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4" name="Picture 9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B4BF5-5E0C-4071-9367-CF56EDBEB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9" t="1437" r="11336" b="17628"/>
          <a:stretch/>
        </p:blipFill>
        <p:spPr>
          <a:xfrm>
            <a:off x="687139" y="4753275"/>
            <a:ext cx="1047698" cy="11107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7924500-675D-4FB1-AE12-1EA4802AFD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9" t="5638" r="14015" b="17108"/>
          <a:stretch/>
        </p:blipFill>
        <p:spPr>
          <a:xfrm>
            <a:off x="6456719" y="4753251"/>
            <a:ext cx="1053488" cy="11107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7" name="Picture 2" descr="Chang Kyun Lee — Kyung Hee University">
            <a:extLst>
              <a:ext uri="{FF2B5EF4-FFF2-40B4-BE49-F238E27FC236}">
                <a16:creationId xmlns:a16="http://schemas.microsoft.com/office/drawing/2014/main" id="{86D8D9C6-E1AD-4C67-8927-8B159632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9971"/>
          <a:stretch/>
        </p:blipFill>
        <p:spPr bwMode="auto">
          <a:xfrm>
            <a:off x="693489" y="3137609"/>
            <a:ext cx="1004155" cy="110369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0086C26-FA86-4603-AA73-B6E1ACCF97B2}"/>
              </a:ext>
            </a:extLst>
          </p:cNvPr>
          <p:cNvSpPr/>
          <p:nvPr/>
        </p:nvSpPr>
        <p:spPr>
          <a:xfrm>
            <a:off x="7600874" y="1771854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Affiliated Hospital of Sun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CDB722-051F-4C46-A67B-109977FAB793}"/>
              </a:ext>
            </a:extLst>
          </p:cNvPr>
          <p:cNvSpPr/>
          <p:nvPr/>
        </p:nvSpPr>
        <p:spPr>
          <a:xfrm>
            <a:off x="7600874" y="229373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AB482-2438-43CB-B787-9C03E3A1D62F}"/>
              </a:ext>
            </a:extLst>
          </p:cNvPr>
          <p:cNvSpPr/>
          <p:nvPr/>
        </p:nvSpPr>
        <p:spPr>
          <a:xfrm>
            <a:off x="7600874" y="1424505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Ren MAO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403FD3-E64C-4B33-99AD-26DE94CA4E0F}"/>
              </a:ext>
            </a:extLst>
          </p:cNvPr>
          <p:cNvSpPr/>
          <p:nvPr/>
        </p:nvSpPr>
        <p:spPr>
          <a:xfrm>
            <a:off x="1797400" y="4709978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Yue LI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8592D-8F42-47BF-982B-FA7A283403D6}"/>
              </a:ext>
            </a:extLst>
          </p:cNvPr>
          <p:cNvSpPr/>
          <p:nvPr/>
        </p:nvSpPr>
        <p:spPr>
          <a:xfrm>
            <a:off x="1797400" y="5146508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Peking Union Medical College Hospital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3AEFE0-B975-4640-971A-17FBDA113ED9}"/>
              </a:ext>
            </a:extLst>
          </p:cNvPr>
          <p:cNvSpPr/>
          <p:nvPr/>
        </p:nvSpPr>
        <p:spPr>
          <a:xfrm>
            <a:off x="1797400" y="5531807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399A5F-0955-4B4F-9A1E-A70CFA856932}"/>
              </a:ext>
            </a:extLst>
          </p:cNvPr>
          <p:cNvSpPr/>
          <p:nvPr/>
        </p:nvSpPr>
        <p:spPr>
          <a:xfrm>
            <a:off x="7600874" y="5553532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A6A83-75B0-4DDA-BBD7-233376F58477}"/>
              </a:ext>
            </a:extLst>
          </p:cNvPr>
          <p:cNvSpPr/>
          <p:nvPr/>
        </p:nvSpPr>
        <p:spPr>
          <a:xfrm>
            <a:off x="7600874" y="5044460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it-IT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Kitasato University Kitasato Institute Hospital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4C64D-2808-44A5-9CEA-4BB7D8513871}"/>
              </a:ext>
            </a:extLst>
          </p:cNvPr>
          <p:cNvSpPr/>
          <p:nvPr/>
        </p:nvSpPr>
        <p:spPr>
          <a:xfrm>
            <a:off x="7600874" y="4709924"/>
            <a:ext cx="356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b="1" dirty="0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Shintaro</a:t>
            </a:r>
            <a:r>
              <a:rPr lang="vi-VN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SAGAMI</a:t>
            </a:r>
          </a:p>
        </p:txBody>
      </p:sp>
      <p:pic>
        <p:nvPicPr>
          <p:cNvPr id="3" name="Picture 4" descr="Early life gut dysbiosis and inflammatory bowel diseases">
            <a:extLst>
              <a:ext uri="{FF2B5EF4-FFF2-40B4-BE49-F238E27FC236}">
                <a16:creationId xmlns:a16="http://schemas.microsoft.com/office/drawing/2014/main" id="{F117D59A-AD7A-7222-17FC-4B46A37D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19" y="3140815"/>
            <a:ext cx="1042393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6E3A1-B88F-83CF-9E45-35ABFD2DFD7D}"/>
              </a:ext>
            </a:extLst>
          </p:cNvPr>
          <p:cNvSpPr/>
          <p:nvPr/>
        </p:nvSpPr>
        <p:spPr>
          <a:xfrm>
            <a:off x="7600874" y="3153317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Jun MIYOSHI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9A18-33CD-87DF-C2B1-1DCDFF8F161D}"/>
              </a:ext>
            </a:extLst>
          </p:cNvPr>
          <p:cNvSpPr/>
          <p:nvPr/>
        </p:nvSpPr>
        <p:spPr>
          <a:xfrm>
            <a:off x="7600874" y="3540863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333AE-ABBB-6C18-A4E4-246F0C77A178}"/>
              </a:ext>
            </a:extLst>
          </p:cNvPr>
          <p:cNvSpPr/>
          <p:nvPr/>
        </p:nvSpPr>
        <p:spPr>
          <a:xfrm>
            <a:off x="7600874" y="3877176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6605299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9253A5-FBD5-B927-C62D-B0C43146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1308"/>
            <a:ext cx="10145760" cy="461665"/>
          </a:xfrm>
        </p:spPr>
        <p:txBody>
          <a:bodyPr/>
          <a:lstStyle/>
          <a:p>
            <a:r>
              <a:rPr lang="en-IN"/>
              <a:t>Sample reporting form for IUS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ADAD4-6CEE-A653-565F-55037062B7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5367" y="6346314"/>
            <a:ext cx="9144152" cy="243898"/>
          </a:xfrm>
        </p:spPr>
        <p:txBody>
          <a:bodyPr/>
          <a:lstStyle/>
          <a:p>
            <a:pPr algn="ctr"/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	Collated from: Jauregui-</a:t>
            </a:r>
            <a:r>
              <a:rPr lang="en-US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Amezaga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A., &amp; </a:t>
            </a:r>
            <a:r>
              <a:rPr lang="en-US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Rimola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J. (2021). </a:t>
            </a:r>
            <a:r>
              <a:rPr lang="en-US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Life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(7), 603; 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Atkinson, N. S., et al. (2017).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World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23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(38), 6931; El-</a:t>
            </a:r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Nakeep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S, </a:t>
            </a:r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Pozun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A.(2022) [Internet] Available at: 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https://www.ncbi.nlm.nih.gov/books/NBK570568/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>
                <a:latin typeface="Verdana" panose="020B0604030504040204" pitchFamily="34" charset="0"/>
                <a:ea typeface="Verdana" panose="020B0604030504040204" pitchFamily="34" charset="0"/>
              </a:rPr>
              <a:t>BWT: bowel wall thickness; BWS: bowel wall stratification; IUS: intestinal ultrasonography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8C4B804-B451-82EA-2BE0-3081A2FFA963}"/>
              </a:ext>
            </a:extLst>
          </p:cNvPr>
          <p:cNvGraphicFramePr>
            <a:graphicFrameLocks noGrp="1"/>
          </p:cNvGraphicFramePr>
          <p:nvPr/>
        </p:nvGraphicFramePr>
        <p:xfrm>
          <a:off x="605366" y="1069359"/>
          <a:ext cx="10967509" cy="490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368">
                  <a:extLst>
                    <a:ext uri="{9D8B030D-6E8A-4147-A177-3AD203B41FA5}">
                      <a16:colId xmlns:a16="http://schemas.microsoft.com/office/drawing/2014/main" val="669807717"/>
                    </a:ext>
                  </a:extLst>
                </a:gridCol>
                <a:gridCol w="149533">
                  <a:extLst>
                    <a:ext uri="{9D8B030D-6E8A-4147-A177-3AD203B41FA5}">
                      <a16:colId xmlns:a16="http://schemas.microsoft.com/office/drawing/2014/main" val="4033719854"/>
                    </a:ext>
                  </a:extLst>
                </a:gridCol>
                <a:gridCol w="5347608">
                  <a:extLst>
                    <a:ext uri="{9D8B030D-6E8A-4147-A177-3AD203B41FA5}">
                      <a16:colId xmlns:a16="http://schemas.microsoft.com/office/drawing/2014/main" val="4021004554"/>
                    </a:ext>
                  </a:extLst>
                </a:gridCol>
              </a:tblGrid>
              <a:tr h="656443"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Name: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Age/Sex: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Referring Doctor: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r>
                        <a:rPr lang="en-IN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Investigation: Intestinal ultrasonography (IUS)</a:t>
                      </a:r>
                    </a:p>
                    <a:p>
                      <a:r>
                        <a:rPr lang="en-IN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Date:</a:t>
                      </a:r>
                    </a:p>
                    <a:p>
                      <a:r>
                        <a:rPr lang="en-IN" sz="13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Gastroenterologist/ radiologist: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Investigation: Intestinal ultrasonography (IUS)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Date: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Gastroenterologist/ radiologist: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081516345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defTabSz="3456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Clinical information &amp; summary of findings from previous IUS exam:</a:t>
                      </a:r>
                    </a:p>
                    <a:p>
                      <a:endParaRPr lang="en-IN" sz="12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19226072"/>
                  </a:ext>
                </a:extLst>
              </a:tr>
              <a:tr h="364691">
                <a:tc gridSpan="3">
                  <a:txBody>
                    <a:bodyPr/>
                    <a:lstStyle/>
                    <a:p>
                      <a:pPr algn="l"/>
                      <a:r>
                        <a:rPr lang="en-IN" sz="1200" b="1">
                          <a:solidFill>
                            <a:srgbClr val="00347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Pathologic segment(s): </a:t>
                      </a:r>
                      <a:r>
                        <a:rPr lang="en-IN" sz="12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</a:t>
                      </a:r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ejunum/ proximal and mid ileum/ distal ileum/ terminal ileum/ Cecum/ right colon/ left colon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2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IN" sz="13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5266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Maximum bowel wall thickness (BWT)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pPr marL="0" marR="0" lvl="0" indent="0" algn="l" defTabSz="3456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</a:t>
                      </a:r>
                      <a:r>
                        <a:rPr kumimoji="0" lang="en-IN" sz="12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</a:t>
                      </a:r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mm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pPr marL="0" marR="0" lvl="0" indent="0" algn="l" defTabSz="3456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04307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Bowel wall stratification (BWS) 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pPr marL="0" marR="0" lvl="0" indent="0" algn="l" defTabSz="3456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Preserved / Uncertain/ Lost</a:t>
                      </a:r>
                      <a:endParaRPr kumimoji="0" lang="en-IN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pPr marL="0" marR="0" lvl="0" indent="0" algn="l" defTabSz="3456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909600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Vascularization with colour Doppler and </a:t>
                      </a:r>
                      <a:r>
                        <a:rPr lang="en-IN" sz="120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Limberg</a:t>
                      </a: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score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_____________</a:t>
                      </a:r>
                      <a:r>
                        <a:rPr kumimoji="0" lang="en-IN" sz="12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</a:t>
                      </a:r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</a:t>
                      </a:r>
                      <a:r>
                        <a:rPr kumimoji="0" lang="en-IN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Limberg</a:t>
                      </a:r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score:               </a:t>
                      </a:r>
                      <a:endParaRPr lang="en-IN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19617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Motility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Normal/ Decreased/ Increased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33763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Mesentery (fibrofatty proliferation/ fat wrapping)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No/ Yes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985480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Presence of free fluid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No/ Yes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218064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Enlarged mesenteric lymph nodes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No/ Yes 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2841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Complications (strictures, fistula, abscess, inflammatory mass)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No/ Yes. Further details: 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2704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findings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kumimoji="0" lang="en-I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</a:t>
                      </a:r>
                      <a:r>
                        <a:rPr kumimoji="0" lang="en-IN" sz="12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______________________________________________</a:t>
                      </a:r>
                      <a:endParaRPr lang="en-IN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89776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Summary of findings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_______________________________________________________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42445"/>
                  </a:ext>
                </a:extLst>
              </a:tr>
              <a:tr h="295804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Diagnosis</a:t>
                      </a:r>
                    </a:p>
                  </a:txBody>
                  <a:tcPr marL="76200" marR="76200" marT="38100" marB="38100"/>
                </a:tc>
                <a:tc gridSpan="2"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_______________________________________________________</a:t>
                      </a: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en-IN" sz="13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96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2819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CAF7-C259-B679-B0C0-281B59B5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Other resources – videos and webinars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E470E-3EB7-7043-0029-636D27FA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646464"/>
              </a:solidFill>
            </a:endParaRPr>
          </a:p>
        </p:txBody>
      </p:sp>
      <p:grpSp>
        <p:nvGrpSpPr>
          <p:cNvPr id="49" name="Google Shape;449;p38">
            <a:extLst>
              <a:ext uri="{FF2B5EF4-FFF2-40B4-BE49-F238E27FC236}">
                <a16:creationId xmlns:a16="http://schemas.microsoft.com/office/drawing/2014/main" id="{E3E16451-274D-413A-846D-56FD735C1938}"/>
              </a:ext>
            </a:extLst>
          </p:cNvPr>
          <p:cNvGrpSpPr/>
          <p:nvPr/>
        </p:nvGrpSpPr>
        <p:grpSpPr>
          <a:xfrm>
            <a:off x="822188" y="1169545"/>
            <a:ext cx="9163658" cy="5128239"/>
            <a:chOff x="2261198" y="805528"/>
            <a:chExt cx="10996390" cy="6153887"/>
          </a:xfrm>
        </p:grpSpPr>
        <p:sp>
          <p:nvSpPr>
            <p:cNvPr id="50" name="Google Shape;450;p38">
              <a:extLst>
                <a:ext uri="{FF2B5EF4-FFF2-40B4-BE49-F238E27FC236}">
                  <a16:creationId xmlns:a16="http://schemas.microsoft.com/office/drawing/2014/main" id="{8C2B134F-2ADF-43E0-BAB8-C21FD59DE9A9}"/>
                </a:ext>
              </a:extLst>
            </p:cNvPr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/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1" name="Google Shape;451;p38">
              <a:extLst>
                <a:ext uri="{FF2B5EF4-FFF2-40B4-BE49-F238E27FC236}">
                  <a16:creationId xmlns:a16="http://schemas.microsoft.com/office/drawing/2014/main" id="{DCEE4693-741D-4B7B-B5A1-FC6BA08637F4}"/>
                </a:ext>
              </a:extLst>
            </p:cNvPr>
            <p:cNvSpPr/>
            <p:nvPr/>
          </p:nvSpPr>
          <p:spPr>
            <a:xfrm>
              <a:off x="2475899" y="805528"/>
              <a:ext cx="10781689" cy="5260996"/>
            </a:xfrm>
            <a:custGeom>
              <a:avLst/>
              <a:gdLst/>
              <a:ahLst/>
              <a:cxnLst/>
              <a:rect l="l" t="t" r="r" b="b"/>
              <a:pathLst>
                <a:path w="1816" h="1076" extrusionOk="0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/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Google Shape;453;p38">
              <a:extLst>
                <a:ext uri="{FF2B5EF4-FFF2-40B4-BE49-F238E27FC236}">
                  <a16:creationId xmlns:a16="http://schemas.microsoft.com/office/drawing/2014/main" id="{93472E9C-65B5-449E-AFAE-FB033A785CFF}"/>
                </a:ext>
              </a:extLst>
            </p:cNvPr>
            <p:cNvSpPr/>
            <p:nvPr/>
          </p:nvSpPr>
          <p:spPr>
            <a:xfrm>
              <a:off x="2475899" y="6066524"/>
              <a:ext cx="10781689" cy="397548"/>
            </a:xfrm>
            <a:custGeom>
              <a:avLst/>
              <a:gdLst/>
              <a:ahLst/>
              <a:cxnLst/>
              <a:rect l="l" t="t" r="r" b="b"/>
              <a:pathLst>
                <a:path w="1816" h="164" extrusionOk="0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54000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/>
              <a:r>
                <a:rPr lang="en-US"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endParaRPr sz="2500">
                <a:solidFill>
                  <a:srgbClr val="212121"/>
                </a:solidFill>
                <a:latin typeface="Arial" pitchFamily="-65" charset="0"/>
              </a:endParaRPr>
            </a:p>
          </p:txBody>
        </p:sp>
        <p:sp>
          <p:nvSpPr>
            <p:cNvPr id="54" name="Google Shape;454;p38">
              <a:extLst>
                <a:ext uri="{FF2B5EF4-FFF2-40B4-BE49-F238E27FC236}">
                  <a16:creationId xmlns:a16="http://schemas.microsoft.com/office/drawing/2014/main" id="{58D2073E-18A9-4D8C-AEDD-E4CF0EBE9621}"/>
                </a:ext>
              </a:extLst>
            </p:cNvPr>
            <p:cNvSpPr/>
            <p:nvPr/>
          </p:nvSpPr>
          <p:spPr>
            <a:xfrm>
              <a:off x="7023425" y="6464072"/>
              <a:ext cx="1590198" cy="495343"/>
            </a:xfrm>
            <a:custGeom>
              <a:avLst/>
              <a:gdLst/>
              <a:ahLst/>
              <a:cxnLst/>
              <a:rect l="l" t="t" r="r" b="b"/>
              <a:pathLst>
                <a:path w="656" h="204" extrusionOk="0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0">
                  <a:srgbClr val="A5A5A5"/>
                </a:gs>
                <a:gs pos="6000">
                  <a:srgbClr val="D8D8D8"/>
                </a:gs>
                <a:gs pos="42000">
                  <a:srgbClr val="BFBFBF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/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82E6D-61B4-9EB5-83E1-5F9971179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8810" y="1930078"/>
            <a:ext cx="7119622" cy="2982198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NZ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Advancements in Testing and Diagnosis for IBD. [Crohn's and Colitis Canada], Dec 11, 2019. </a:t>
            </a:r>
            <a:r>
              <a:rPr lang="en-NZ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Available at: </a:t>
            </a:r>
            <a:r>
              <a:rPr lang="en-NZ" sz="1167" u="sng">
                <a:solidFill>
                  <a:srgbClr val="2F549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https://www.youtube.com/watch?v=nsx_sFprtF0&amp;list=PLvx9WjkKbU4M24gqY99H9Zy54ms9X-FYn&amp;t=795s</a:t>
            </a:r>
            <a:r>
              <a:rPr lang="en-NZ" sz="1167">
                <a:solidFill>
                  <a:srgbClr val="2F549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IN" sz="1167">
              <a:solidFill>
                <a:srgbClr val="2F54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NZ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Bowel Ultrasound in Inflammatory bowel disease Session on Bowel Ultrasound. [Vishal Sharma, PGI IBD update], Mar 21, 2021. </a:t>
            </a:r>
            <a:r>
              <a:rPr lang="en-NZ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Available at:</a:t>
            </a:r>
            <a:r>
              <a:rPr lang="en-NZ" sz="1167">
                <a:solidFill>
                  <a:srgbClr val="2F549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NZ" sz="1167" u="sng">
                <a:solidFill>
                  <a:srgbClr val="2F549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https://youtu.be/oO50ERN13nU</a:t>
            </a:r>
            <a:endParaRPr lang="en-NZ" sz="1167" u="sng">
              <a:solidFill>
                <a:srgbClr val="2F54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NZ" sz="1167" u="sng">
              <a:solidFill>
                <a:srgbClr val="2F54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167"/>
              </a:lnSpc>
              <a:buNone/>
            </a:pPr>
            <a:r>
              <a:rPr lang="en-US" sz="1167" b="1">
                <a:latin typeface="Verdana" panose="020B0604030504040204" pitchFamily="34" charset="0"/>
                <a:ea typeface="Verdana" panose="020B0604030504040204" pitchFamily="34" charset="0"/>
              </a:rPr>
              <a:t>Webinar on Gastrointestinal ultrasound (GIUS). European Federation of Societies for Ultrasound in Medicine and Biology, June 11, 2020. </a:t>
            </a:r>
            <a:r>
              <a:rPr lang="en-US" sz="1167">
                <a:latin typeface="Verdana" panose="020B0604030504040204" pitchFamily="34" charset="0"/>
                <a:ea typeface="Verdana" panose="020B0604030504040204" pitchFamily="34" charset="0"/>
                <a:cs typeface="Garamond" panose="02020404030301010803" pitchFamily="18" charset="0"/>
              </a:rPr>
              <a:t>Available at:</a:t>
            </a:r>
            <a:r>
              <a:rPr lang="en-US" sz="1167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NZ" sz="1167" u="sng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https://efsumb.org/gastrointestinal-ultrasound-gius/</a:t>
            </a:r>
            <a:r>
              <a:rPr lang="en-NZ" sz="1167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IN" sz="1167">
              <a:latin typeface="Verdana" panose="020B0604030504040204" pitchFamily="34" charset="0"/>
              <a:ea typeface="Verdana" panose="020B0604030504040204" pitchFamily="34" charset="0"/>
              <a:cs typeface="Garamond" panose="02020404030301010803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IN" sz="1167">
              <a:solidFill>
                <a:srgbClr val="2F5496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16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Google Shape;3771;p134">
            <a:extLst>
              <a:ext uri="{FF2B5EF4-FFF2-40B4-BE49-F238E27FC236}">
                <a16:creationId xmlns:a16="http://schemas.microsoft.com/office/drawing/2014/main" id="{03C9C8BF-05F4-4304-8B10-AC9D485C2ADF}"/>
              </a:ext>
            </a:extLst>
          </p:cNvPr>
          <p:cNvSpPr/>
          <p:nvPr/>
        </p:nvSpPr>
        <p:spPr>
          <a:xfrm>
            <a:off x="1589893" y="19300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56" name="Google Shape;3771;p134">
            <a:extLst>
              <a:ext uri="{FF2B5EF4-FFF2-40B4-BE49-F238E27FC236}">
                <a16:creationId xmlns:a16="http://schemas.microsoft.com/office/drawing/2014/main" id="{F1EEB54C-9027-4234-B004-CE18CFE3A9E7}"/>
              </a:ext>
            </a:extLst>
          </p:cNvPr>
          <p:cNvSpPr/>
          <p:nvPr/>
        </p:nvSpPr>
        <p:spPr>
          <a:xfrm>
            <a:off x="1589893" y="304682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57" name="Google Shape;3771;p134">
            <a:extLst>
              <a:ext uri="{FF2B5EF4-FFF2-40B4-BE49-F238E27FC236}">
                <a16:creationId xmlns:a16="http://schemas.microsoft.com/office/drawing/2014/main" id="{1E833F20-339E-4A52-95FF-05649C899736}"/>
              </a:ext>
            </a:extLst>
          </p:cNvPr>
          <p:cNvSpPr/>
          <p:nvPr/>
        </p:nvSpPr>
        <p:spPr>
          <a:xfrm>
            <a:off x="1589893" y="4089019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160749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2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43893CAC188448441914B5AD973FC" ma:contentTypeVersion="16" ma:contentTypeDescription="Create a new document." ma:contentTypeScope="" ma:versionID="2a3f3a897111ce8682617aa389c4320b">
  <xsd:schema xmlns:xsd="http://www.w3.org/2001/XMLSchema" xmlns:xs="http://www.w3.org/2001/XMLSchema" xmlns:p="http://schemas.microsoft.com/office/2006/metadata/properties" xmlns:ns2="2f5a00a0-00a9-4ebd-ab83-b670282423d5" xmlns:ns3="9da69562-6208-4f6e-9fc9-2656ac50773a" targetNamespace="http://schemas.microsoft.com/office/2006/metadata/properties" ma:root="true" ma:fieldsID="9e7315fea212fa681c7ce3d70417468c" ns2:_="" ns3:_="">
    <xsd:import namespace="2f5a00a0-00a9-4ebd-ab83-b670282423d5"/>
    <xsd:import namespace="9da69562-6208-4f6e-9fc9-2656ac50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a00a0-00a9-4ebd-ab83-b67028242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9562-6208-4f6e-9fc9-2656ac50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918e6-1677-47b1-bb66-e2ea32331702}" ma:internalName="TaxCatchAll" ma:showField="CatchAllData" ma:web="9da69562-6208-4f6e-9fc9-2656ac50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9562-6208-4f6e-9fc9-2656ac50773a" xsi:nil="true"/>
    <lcf76f155ced4ddcb4097134ff3c332f xmlns="2f5a00a0-00a9-4ebd-ab83-b670282423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37656F-1CFE-470E-ACA5-E4D52B057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a00a0-00a9-4ebd-ab83-b670282423d5"/>
    <ds:schemaRef ds:uri="9da69562-6208-4f6e-9fc9-2656ac50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68D955-B925-458D-A905-FD89620EA4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991C4D-D703-416F-BACA-7B890854675B}">
  <ds:schemaRefs>
    <ds:schemaRef ds:uri="http://purl.org/dc/elements/1.1/"/>
    <ds:schemaRef ds:uri="9da69562-6208-4f6e-9fc9-2656ac50773a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2f5a00a0-00a9-4ebd-ab83-b670282423d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722</Words>
  <Application>Microsoft Office PowerPoint</Application>
  <PresentationFormat>Widescreen</PresentationFormat>
  <Paragraphs>88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Roboto Condensed</vt:lpstr>
      <vt:lpstr>Verdana</vt:lpstr>
      <vt:lpstr>Janssen Our Promise Widescreen - COOL</vt:lpstr>
      <vt:lpstr>2_Janssen Our Promise Widescreen - COOL</vt:lpstr>
      <vt:lpstr>Chapter 10: Appendix</vt:lpstr>
      <vt:lpstr>About IUS Primer module</vt:lpstr>
      <vt:lpstr>Special thanks to IUS Primer AOCC working group members</vt:lpstr>
      <vt:lpstr>Sample reporting form for IUS</vt:lpstr>
      <vt:lpstr>Other resources – videos and webinars</vt:lpstr>
    </vt:vector>
  </TitlesOfParts>
  <Company>JNJ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Appendix</dc:title>
  <dc:creator>Ho, Aloysius [JACSG NON J&amp;J]</dc:creator>
  <cp:lastModifiedBy>Koh, Pei pei [JACSG]</cp:lastModifiedBy>
  <cp:revision>1</cp:revision>
  <dcterms:created xsi:type="dcterms:W3CDTF">2023-01-31T09:11:23Z</dcterms:created>
  <dcterms:modified xsi:type="dcterms:W3CDTF">2023-02-01T02:23:09Z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0x01010086943893CAC188448441914B5AD973FC</vt:lpwstr>
  </property>
  <property fmtid="{D5CDD505-2E9C-101B-9397-08002B2CF9AE}" pid="3" name="MediaServiceImageTags">
    <vt:lpwstr/>
  </property>
</Properties>
</file>